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3"/>
    <p:sldMasterId id="2147483660" r:id="rId4"/>
    <p:sldMasterId id="2147483666" r:id="rId5"/>
  </p:sldMasterIdLst>
  <p:notesMasterIdLst>
    <p:notesMasterId r:id="rId11"/>
  </p:notesMasterIdLst>
  <p:sldIdLst>
    <p:sldId id="266" r:id="rId6"/>
    <p:sldId id="257" r:id="rId7"/>
    <p:sldId id="263" r:id="rId8"/>
    <p:sldId id="268" r:id="rId9"/>
    <p:sldId id="269" r:id="rId10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msungOne 800C" panose="020B0906030303020204" charset="0"/>
      <p:bold r:id="rId19"/>
    </p:embeddedFont>
    <p:embeddedFont>
      <p:font typeface="SamsungOne 450C" panose="020B0506030303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2048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85257" y="4721767"/>
            <a:ext cx="9144000" cy="866267"/>
          </a:xfrm>
        </p:spPr>
        <p:txBody>
          <a:bodyPr>
            <a:normAutofit/>
          </a:bodyPr>
          <a:lstStyle/>
          <a:p>
            <a:pPr algn="r"/>
            <a:r>
              <a:rPr lang="ru-RU" dirty="0" smtClean="0"/>
              <a:t>Панченко Леонид</a:t>
            </a:r>
            <a:endParaRPr lang="ru-RU" dirty="0" smtClean="0"/>
          </a:p>
          <a:p>
            <a:pPr algn="r"/>
            <a:endParaRPr lang="ru-RU" dirty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51709" y="3813720"/>
            <a:ext cx="9257907" cy="690677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/>
              <a:t>Цель</a:t>
            </a:r>
            <a:r>
              <a:rPr lang="ru-RU" dirty="0"/>
              <a:t> </a:t>
            </a:r>
            <a:r>
              <a:rPr lang="ru-RU" dirty="0" smtClean="0"/>
              <a:t>– создать культовую игру на телефонах – 2048</a:t>
            </a:r>
            <a:br>
              <a:rPr lang="ru-RU" dirty="0" smtClean="0"/>
            </a:br>
            <a:br>
              <a:rPr lang="ru-RU" dirty="0"/>
            </a:br>
            <a:r>
              <a:rPr lang="ru-RU" dirty="0" smtClean="0"/>
              <a:t>Задачи</a:t>
            </a:r>
            <a:r>
              <a:rPr lang="en-US" dirty="0" smtClean="0"/>
              <a:t>:</a:t>
            </a:r>
            <a:br>
              <a:rPr lang="ru-RU" dirty="0" smtClean="0"/>
            </a:br>
            <a:br>
              <a:rPr lang="en-US" dirty="0" smtClean="0"/>
            </a:br>
            <a:r>
              <a:rPr lang="ru-RU" dirty="0" smtClean="0"/>
              <a:t>1.Написать игру</a:t>
            </a:r>
            <a:br>
              <a:rPr lang="ru-RU" dirty="0"/>
            </a:br>
            <a:r>
              <a:rPr lang="ru-RU" dirty="0" smtClean="0"/>
              <a:t>2.Отладить и протестировать игру</a:t>
            </a:r>
            <a:br>
              <a:rPr lang="ru-RU" dirty="0" smtClean="0"/>
            </a:br>
            <a:r>
              <a:rPr lang="ru-RU" dirty="0" smtClean="0"/>
              <a:t>3.Придумать </a:t>
            </a:r>
            <a:r>
              <a:rPr lang="ru-RU" dirty="0"/>
              <a:t>дизайн </a:t>
            </a:r>
            <a:br>
              <a:rPr lang="en-US" dirty="0" smtClean="0"/>
            </a:br>
            <a:br>
              <a:rPr lang="en-US" dirty="0" smtClean="0"/>
            </a:br>
            <a:br>
              <a:rPr lang="ru-RU" dirty="0"/>
            </a:br>
            <a:br>
              <a:rPr lang="ru-RU" dirty="0" smtClean="0"/>
            </a:b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34291" y="1192440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sz="4000" b="1" dirty="0" smtClean="0"/>
              <a:t>Как </a:t>
            </a:r>
            <a:r>
              <a:rPr lang="ru-RU" sz="4000" dirty="0" smtClean="0"/>
              <a:t>улучшить игру?</a:t>
            </a:r>
            <a:br>
              <a:rPr lang="ru-RU" dirty="0" smtClean="0"/>
            </a:br>
            <a:br>
              <a:rPr lang="ru-RU" dirty="0"/>
            </a:br>
            <a:r>
              <a:rPr lang="en-US" sz="2000" dirty="0" smtClean="0"/>
              <a:t>1. </a:t>
            </a:r>
            <a:r>
              <a:rPr lang="ru-RU" sz="2200" b="1" dirty="0" smtClean="0"/>
              <a:t>Привязка аккаунта</a:t>
            </a:r>
            <a:br>
              <a:rPr lang="ru-RU" sz="2200" b="1" dirty="0" smtClean="0"/>
            </a:br>
            <a:r>
              <a:rPr lang="en-US" sz="2000" dirty="0" smtClean="0"/>
              <a:t>2. </a:t>
            </a:r>
            <a:r>
              <a:rPr lang="ru-RU" sz="2200" dirty="0" smtClean="0"/>
              <a:t>Главное меню</a:t>
            </a:r>
            <a:br>
              <a:rPr lang="en-US" sz="2200" dirty="0" smtClean="0"/>
            </a:br>
            <a:r>
              <a:rPr lang="en-US" sz="2000" dirty="0" smtClean="0"/>
              <a:t>3. </a:t>
            </a:r>
            <a:r>
              <a:rPr lang="ru-RU" sz="2000" dirty="0" smtClean="0"/>
              <a:t>Сохранение лучших результатов</a:t>
            </a:r>
            <a:endParaRPr lang="ru-RU" sz="22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11" y="2672586"/>
            <a:ext cx="1762918" cy="36837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18" y="2672586"/>
            <a:ext cx="1798244" cy="372572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/>
          <p:cNvSpPr txBox="1"/>
          <p:nvPr/>
        </p:nvSpPr>
        <p:spPr>
          <a:xfrm>
            <a:off x="3250474" y="2960280"/>
            <a:ext cx="9257907" cy="6906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/>
              <a:t>СПАСИБО ЗА ВНИМАНИЕ!</a:t>
            </a:r>
            <a:endParaRPr lang="ru-RU" sz="2200" dirty="0"/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WPS Presentation</Application>
  <PresentationFormat>Широкоэкранный</PresentationFormat>
  <Paragraphs>18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</vt:i4>
      </vt:variant>
    </vt:vector>
  </HeadingPairs>
  <TitlesOfParts>
    <vt:vector size="21" baseType="lpstr">
      <vt:lpstr>Arial</vt:lpstr>
      <vt:lpstr>SimSun</vt:lpstr>
      <vt:lpstr>Wingdings</vt:lpstr>
      <vt:lpstr>DejaVu Sans</vt:lpstr>
      <vt:lpstr>Microsoft YaHei</vt:lpstr>
      <vt:lpstr>Droid Sans Fallback</vt:lpstr>
      <vt:lpstr>Arial Unicode MS</vt:lpstr>
      <vt:lpstr>SamsungOne 800C</vt:lpstr>
      <vt:lpstr>Gubbi</vt:lpstr>
      <vt:lpstr>SamsungOne 450C</vt:lpstr>
      <vt:lpstr>Calibri</vt:lpstr>
      <vt:lpstr>OpenSymbol</vt:lpstr>
      <vt:lpstr>Samsung IT School</vt:lpstr>
      <vt:lpstr>Samsung IT School White</vt:lpstr>
      <vt:lpstr>Samsung IT School En</vt:lpstr>
      <vt:lpstr>Samsung IT School White En</vt:lpstr>
      <vt:lpstr>PowerPoint 演示文稿</vt:lpstr>
      <vt:lpstr>2048</vt:lpstr>
      <vt:lpstr>Цель – создать культовую игру на телефонах – 2048  Задачи:  1.Написать игру 2.Отладить и протестировать игру 3.Придумать дизайн      </vt:lpstr>
      <vt:lpstr>Как улучшить игру?  1. Привязка аккаунта 2. Главное меню 3. Сохранение лучших результатов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almazbike</cp:lastModifiedBy>
  <cp:revision>38</cp:revision>
  <dcterms:created xsi:type="dcterms:W3CDTF">2024-05-23T13:56:52Z</dcterms:created>
  <dcterms:modified xsi:type="dcterms:W3CDTF">2024-05-23T13:56:52Z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ICV">
    <vt:lpwstr/>
  </property>
  <property fmtid="{D5CDD505-2E9C-101B-9397-08002B2CF9AE}" pid="5" name="KSOProductBuildVer">
    <vt:lpwstr>1049-11.1.0.11719</vt:lpwstr>
  </property>
</Properties>
</file>